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34-year-old man was admitted to the hospital with diabetic ketoacidosis. He reported having had blurry vision, increasing shoe size, and a change in his facial features over the past several years. On exam, he was found to have bitemporal hemianopsia. Which of the following is the most likely cause of his presentation?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Anabolic steroid use</a:t>
            </a:r>
          </a:p>
          <a:p>
            <a:pPr eaLnBrk="1">
              <a:buSzPct val="45000"/>
              <a:buFont typeface="StarSymbol" charset="0"/>
              <a:buNone/>
            </a:pPr>
            <a:r>
              <a:rPr lang="en-GB" sz="1600" b="1">
                <a:solidFill>
                  <a:schemeClr val="bg1"/>
                </a:solidFill>
                <a:latin typeface="Arial" charset="0"/>
              </a:rPr>
              <a:t>2. Beckwith–Wiedemann syndrome</a:t>
            </a:r>
          </a:p>
          <a:p>
            <a:pPr eaLnBrk="1">
              <a:buSzPct val="45000"/>
              <a:buFont typeface="StarSymbol" charset="0"/>
              <a:buNone/>
            </a:pPr>
            <a:r>
              <a:rPr lang="en-GB" sz="1600" b="1">
                <a:solidFill>
                  <a:schemeClr val="bg1"/>
                </a:solidFill>
                <a:latin typeface="Arial" charset="0"/>
              </a:rPr>
              <a:t>3. Nelson’s syndrome </a:t>
            </a:r>
          </a:p>
          <a:p>
            <a:pPr eaLnBrk="1">
              <a:buSzPct val="45000"/>
              <a:buFont typeface="StarSymbol" charset="0"/>
              <a:buNone/>
            </a:pPr>
            <a:r>
              <a:rPr lang="en-GB" sz="1600" b="1">
                <a:solidFill>
                  <a:schemeClr val="bg1"/>
                </a:solidFill>
                <a:latin typeface="Arial" charset="0"/>
              </a:rPr>
              <a:t>4. Pachydermoperiostosis</a:t>
            </a:r>
          </a:p>
          <a:p>
            <a:pPr eaLnBrk="1">
              <a:buSzPct val="45000"/>
              <a:buFont typeface="StarSymbol" charset="0"/>
              <a:buNone/>
            </a:pPr>
            <a:r>
              <a:rPr lang="en-GB" sz="1600" b="1">
                <a:solidFill>
                  <a:schemeClr val="bg1"/>
                </a:solidFill>
                <a:latin typeface="Arial" charset="0"/>
              </a:rPr>
              <a:t>5. Somatotropic pituitary adenoma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5905" y="1186974"/>
            <a:ext cx="6528816"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34-year-old man was admitted to the hospital with diabetic ketoacidosis. He reported having had blurry vision, increasing shoe size, and a change in his facial features over the past several years. On exam, he was found to have bitemporal hemianopsia. Which of the following is the most likely cause of his presentation?</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Somatotropic pituitary adenoma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somatotropic pituitary adenoma. Laboratory studies showed elevated levels of insulin-like growth factor 1 and growth hormone, confirming a diagnosis of acromegaly. Magnetic resonance imaging of the head revealed a pituitary macroadenoma, which was then resected and found on pathology to stain positive for growth hormone. He was treated with octreotide and required a second resection 8 months after the initial surgery.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