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79-year-old man with heart failure with reduced ejection fraction and atrial fibrillation presented to the emergency department with a 2-week history of shortness of breath. On physical examination, there was an irregular heart rhythm, crackles in both lungs, and pitting edema in both legs up to the mid-thigh. The jugular venous pressure was estimated to be 17 cm of water (normal value, &lt; 4 cm of water). When firm, sustained pressure was applied to the center of the abdomen, there was a sustained increase in the jugular venous pressure of more than 3 cm of water for more than 10 seconds while pressure was applied. What is the mechanism of this physical exam finding?</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Decreased compliance of the pericardium</a:t>
            </a:r>
          </a:p>
          <a:p>
            <a:pPr eaLnBrk="1">
              <a:buSzPct val="45000"/>
              <a:buFont typeface="StarSymbol" charset="0"/>
              <a:buNone/>
            </a:pPr>
            <a:r>
              <a:rPr lang="en-GB" sz="1600" b="1">
                <a:solidFill>
                  <a:schemeClr val="bg1"/>
                </a:solidFill>
                <a:latin typeface="Arial" charset="0"/>
              </a:rPr>
              <a:t>2. Impaired filling or contraction of the right ventricle</a:t>
            </a:r>
          </a:p>
          <a:p>
            <a:pPr eaLnBrk="1">
              <a:buSzPct val="45000"/>
              <a:buFont typeface="StarSymbol" charset="0"/>
              <a:buNone/>
            </a:pPr>
            <a:r>
              <a:rPr lang="en-GB" sz="1600" b="1">
                <a:solidFill>
                  <a:schemeClr val="bg1"/>
                </a:solidFill>
                <a:latin typeface="Arial" charset="0"/>
              </a:rPr>
              <a:t>3. Left-to-right shunting</a:t>
            </a:r>
          </a:p>
          <a:p>
            <a:pPr eaLnBrk="1">
              <a:buSzPct val="45000"/>
              <a:buFont typeface="StarSymbol" charset="0"/>
              <a:buNone/>
            </a:pPr>
            <a:r>
              <a:rPr lang="en-GB" sz="1600" b="1">
                <a:solidFill>
                  <a:schemeClr val="bg1"/>
                </a:solidFill>
                <a:latin typeface="Arial" charset="0"/>
              </a:rPr>
              <a:t>4. Severe tricuspid regurgitation</a:t>
            </a:r>
          </a:p>
          <a:p>
            <a:pPr eaLnBrk="1">
              <a:buSzPct val="45000"/>
              <a:buFont typeface="StarSymbol" charset="0"/>
              <a:buNone/>
            </a:pPr>
            <a:r>
              <a:rPr lang="en-GB" sz="1600" b="1">
                <a:solidFill>
                  <a:schemeClr val="bg1"/>
                </a:solidFill>
                <a:latin typeface="Arial" charset="0"/>
              </a:rPr>
              <a:t>5. Ventricular interdependence</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6257" y="864648"/>
            <a:ext cx="5468112"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79-year-old man with heart failure with reduced ejection fraction and atrial fibrillation presented to the emergency department with a 2-week history of shortness of breath. On physical examination, there was an irregular heart rhythm, crackles in both lungs, and pitting edema in both legs up to the mid-thigh. The jugular venous pressure was estimated to be 17 cm of water (normal value, &lt; 4 cm of water). When firm, sustained pressure was applied to the center of the abdomen, there was a sustained increase in the jugular venous pressure of more than 3 cm of water for more than 10 seconds while pressure was applied. What is the mechanism of this physical exam finding?</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Impaired filling or contraction of the right ventricle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positive abdominojugular reflux test, as was performed on this patient, indicates that the right ventricle is unable to compensate for the increased venous return caused by the compression of the mesenteric venous system. It is seen in any condition that impairs right ventricular filling or contraction, including biventricular heart failure (as in this case).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