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78-year-old man presented to primary care clinic with a 5-day history of constipation and flank bulge. On physical examination, scabbed lesions were seen along the T12 dermatome. There was also an outpouching of the left lower abdominal wall without any underlying masses or fascial defects. Computed tomography of the abdomen was notable only for a protrusion of the left lower abdominal wall. What is the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Abdominal wall hernia</a:t>
            </a:r>
          </a:p>
          <a:p>
            <a:pPr eaLnBrk="1">
              <a:buSzPct val="45000"/>
              <a:buFont typeface="StarSymbol" charset="0"/>
              <a:buNone/>
            </a:pPr>
            <a:r>
              <a:rPr lang="en-GB" sz="1600" b="1">
                <a:solidFill>
                  <a:schemeClr val="bg1"/>
                </a:solidFill>
                <a:latin typeface="Arial" charset="0"/>
              </a:rPr>
              <a:t>2. Diastasis recti</a:t>
            </a:r>
          </a:p>
          <a:p>
            <a:pPr eaLnBrk="1">
              <a:buSzPct val="45000"/>
              <a:buFont typeface="StarSymbol" charset="0"/>
              <a:buNone/>
            </a:pPr>
            <a:r>
              <a:rPr lang="en-GB" sz="1600" b="1">
                <a:solidFill>
                  <a:schemeClr val="bg1"/>
                </a:solidFill>
                <a:latin typeface="Arial" charset="0"/>
              </a:rPr>
              <a:t>3. Lower thoracic disc herniation</a:t>
            </a:r>
          </a:p>
          <a:p>
            <a:pPr eaLnBrk="1">
              <a:buSzPct val="45000"/>
              <a:buFont typeface="StarSymbol" charset="0"/>
              <a:buNone/>
            </a:pPr>
            <a:r>
              <a:rPr lang="en-GB" sz="1600" b="1">
                <a:solidFill>
                  <a:schemeClr val="bg1"/>
                </a:solidFill>
                <a:latin typeface="Arial" charset="0"/>
              </a:rPr>
              <a:t>4. Postherpetic abdominal pseudohernia</a:t>
            </a:r>
          </a:p>
          <a:p>
            <a:pPr eaLnBrk="1">
              <a:buSzPct val="45000"/>
              <a:buFont typeface="StarSymbol" charset="0"/>
              <a:buNone/>
            </a:pPr>
            <a:r>
              <a:rPr lang="en-GB" sz="1600" b="1">
                <a:solidFill>
                  <a:schemeClr val="bg1"/>
                </a:solidFill>
                <a:latin typeface="Arial" charset="0"/>
              </a:rPr>
              <a:t>5. Seroma</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2753" y="1545876"/>
            <a:ext cx="6675120" cy="2002536"/>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78-year-old man presented to primary care clinic with a 5-day history of constipation and flank bulge. On physical examination, scabbed lesions were seen along the T12 dermatome. There was also an outpouching of the left lower abdominal wall without any underlying masses or fascial defects. Computed tomography of the abdomen was notable only for a protrusion of the left lower abdominal wall. What is the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Postherpetic abdominal pseudohernia</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A diagnosis of postherpetic abdominal pseudohernia was made. This patient had received a diagnosis of herpes zoster eight days prior to presentation and had begun to take valacyclovir. In patients with herpes zoster, motor complications may occur if the virus spreads from its typical location in the sensory dorsal root ganglia to the motor axons of the ventral roots. Abdominal pseudohernia is one such motor complication that results from paralysis of the abdominal wall muscles in the affected dermatome. Reassurance about the favorable prognosis of this condition was given. After 5 months, the patient’s skin changes, constipation, and pseudohernia had abated.</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