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69-year-old man with type 2 diabetes mellitus presented to the ophthalmology clinic for a routine ocular examination. He had a history of cataract surgery 3 years ago for a retinal detachment in the right eye. Clinical examination of the right eye showed a white substance covering the upper third of the iris. Visual acuity was 20/400 in the right eye and 20/40 in the left eye.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Loculated hypopyon </a:t>
            </a:r>
          </a:p>
          <a:p>
            <a:pPr eaLnBrk="1">
              <a:buSzPct val="45000"/>
              <a:buFont typeface="StarSymbol" charset="0"/>
              <a:buNone/>
            </a:pPr>
            <a:r>
              <a:rPr lang="en-GB" sz="1600" b="1">
                <a:solidFill>
                  <a:schemeClr val="bg1"/>
                </a:solidFill>
                <a:latin typeface="Arial" charset="0"/>
              </a:rPr>
              <a:t>2. Ghost cell glaucoma </a:t>
            </a:r>
          </a:p>
          <a:p>
            <a:pPr eaLnBrk="1">
              <a:buSzPct val="45000"/>
              <a:buFont typeface="StarSymbol" charset="0"/>
              <a:buNone/>
            </a:pPr>
            <a:r>
              <a:rPr lang="en-GB" sz="1600" b="1">
                <a:solidFill>
                  <a:schemeClr val="bg1"/>
                </a:solidFill>
                <a:latin typeface="Arial" charset="0"/>
              </a:rPr>
              <a:t>3. Synchysis scintillans</a:t>
            </a:r>
          </a:p>
          <a:p>
            <a:pPr eaLnBrk="1">
              <a:buSzPct val="45000"/>
              <a:buFont typeface="StarSymbol" charset="0"/>
              <a:buNone/>
            </a:pPr>
            <a:r>
              <a:rPr lang="en-GB" sz="1600" b="1">
                <a:solidFill>
                  <a:schemeClr val="bg1"/>
                </a:solidFill>
                <a:latin typeface="Arial" charset="0"/>
              </a:rPr>
              <a:t>4. Silicone oil hyperoleon  </a:t>
            </a:r>
          </a:p>
          <a:p>
            <a:pPr eaLnBrk="1">
              <a:buSzPct val="45000"/>
              <a:buFont typeface="StarSymbol" charset="0"/>
              <a:buNone/>
            </a:pPr>
            <a:r>
              <a:rPr lang="en-GB" sz="1600" b="1">
                <a:solidFill>
                  <a:schemeClr val="bg1"/>
                </a:solidFill>
                <a:latin typeface="Arial" charset="0"/>
              </a:rPr>
              <a:t>5. Iridodialysis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7113" y="535464"/>
            <a:ext cx="5486400" cy="402336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69-year-old man with type 2 diabetes mellitus presented to the ophthalmology clinic for a routine ocular examination. He had a history of cataract surgery 3 years ago for a retinal detachment in the right eye. Clinical examination of the right eye showed a white substance covering the upper third of the iris. Visual acuity was 20/400 in the right eye and 20/40 in the left eye.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Silicone oil hyperoleon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Slit-lamp examination of the right eye revealed a layer of emulsified silicone oil in the superior anterior chamber, known as a hyperoleon, that moved slightly with tilting of the head. The long-term use of silicone oil as an endotamponade in ocular surgery can result in complications associated with emulsification of silicone oil and prolapse through anatomically compromised areas. The density of silicone oil is lower than that of aqueous humor, and therefore, it settles at the top of the anterior chamber. The silicone oil was surgically removed, and the patient’s visual acuity improved to 20/80.</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