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33-year-old pregnant woman with previously well-controlled atopic dermatitis presented to the emergency department at 34 weeks’ gestation with a 3-day history of fever and an itchy, painful rash. A lesion had first developed on her lip, after which skin lesions had appeared across her face and body, sparing the ocular, oral, and genital mucosa. Similar lesions were scattered across the chest, arms, and palms. Which of the following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Atopic dermatitis flare</a:t>
            </a:r>
          </a:p>
          <a:p>
            <a:pPr eaLnBrk="1">
              <a:buSzPct val="45000"/>
              <a:buFont typeface="StarSymbol" charset="0"/>
              <a:buNone/>
            </a:pPr>
            <a:r>
              <a:rPr lang="en-GB" sz="1600" b="1">
                <a:solidFill>
                  <a:schemeClr val="bg1"/>
                </a:solidFill>
                <a:latin typeface="Arial" charset="0"/>
              </a:rPr>
              <a:t>2. Atopic eruption of pregnancy</a:t>
            </a:r>
          </a:p>
          <a:p>
            <a:pPr eaLnBrk="1">
              <a:buSzPct val="45000"/>
              <a:buFont typeface="StarSymbol" charset="0"/>
              <a:buNone/>
            </a:pPr>
            <a:r>
              <a:rPr lang="en-GB" sz="1600" b="1">
                <a:solidFill>
                  <a:schemeClr val="bg1"/>
                </a:solidFill>
                <a:latin typeface="Arial" charset="0"/>
              </a:rPr>
              <a:t>3. Eczema herpeticum</a:t>
            </a:r>
          </a:p>
          <a:p>
            <a:pPr eaLnBrk="1">
              <a:buSzPct val="45000"/>
              <a:buFont typeface="StarSymbol" charset="0"/>
              <a:buNone/>
            </a:pPr>
            <a:r>
              <a:rPr lang="en-GB" sz="1600" b="1">
                <a:solidFill>
                  <a:schemeClr val="bg1"/>
                </a:solidFill>
                <a:latin typeface="Arial" charset="0"/>
              </a:rPr>
              <a:t>4. Impetiginized atopic dermatitis</a:t>
            </a:r>
          </a:p>
          <a:p>
            <a:pPr eaLnBrk="1">
              <a:buSzPct val="45000"/>
              <a:buFont typeface="StarSymbol" charset="0"/>
              <a:buNone/>
            </a:pPr>
            <a:r>
              <a:rPr lang="en-GB" sz="1600" b="1">
                <a:solidFill>
                  <a:schemeClr val="bg1"/>
                </a:solidFill>
                <a:latin typeface="Arial" charset="0"/>
              </a:rPr>
              <a:t>5. Primary varicella (chickenpox) </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37193" y="1074960"/>
            <a:ext cx="4206240" cy="294436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33-year-old pregnant woman with previously well-controlled atopic dermatitis presented to the emergency department at 34 weeks’ gestation with a 3-day history of fever and an itchy, painful rash. A lesion had first developed on her lip, after which skin lesions had appeared across her face and body, sparing the ocular, oral, and genital mucosa. Similar lesions were scattered across the chest, arms, and palms. Which of the following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Eczema herpeticum</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Eczema herpeticum is a secondary infection of eczematous skin — most often atopic dermatitis — caused by HSV-1. Polymerase-chain-reaction testing of fluid from a vesicle on the neck was positive for herpes simplex virus type 1 (HSV-1). A serum sample was also positive for HSV-1 IgG antibodies. Treatment involves systemic antiviral therapy. The condition typically occurs on skin affected by the underlying dermatosis, in contrast to disseminated HSV, which often presents with minimal skin involvement not confined to eczematous areas.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