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29-year-old man with well-controlled human immunodeficiency virus infection presented with a 1-week history of a painful, whitish discoloration on his tongue. He also reported a 4-week history of painful ulcers on the scrotum. Physical examination showed smooth, pink, guttate macules on the tongue that were within a white coating that did not wipe off. No rash, ulcer, or lymphadenopathy was seen on genital examination; the reported lesions were presumed to have already resolved. Which of the following is the most likely cause of this patient’s tongue changes?
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Geographic tongue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Lichen Planus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Oral leukoplakia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Secondary syphilis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Squamous Cell Carcinoma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1513" y="901224"/>
            <a:ext cx="3657600" cy="3291840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29-year-old man with well-controlled human immunodeficiency virus infection presented with a 1-week history of a painful, whitish discoloration on his tongue. He also reported a 4-week history of painful ulcers on the scrotum. Physical examination showed smooth, pink, guttate macules on the tongue that were within a white coating that did not wipe off. No rash, ulcer, or lymphadenopathy was seen on genital examination; the reported lesions were presumed to have already resolved. Which of the following is the most likely cause of this patient’s tongue changes?
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Secondary syphilis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Laboratory results performed on the day of presentation showed a serum rapid plasma reagin titer of 1:32 and a positive Treponema pallidum particle agglutination assay. A diagnosis of plaques en prairie fauchée (“mowed meadow”) tongue lesions in secondary syphilis was made. The mowed-meadow pattern of tongue lesions in secondary syphilis refers to the presence of depapillated patches of mucosa within a white layering on the posterior tongue. Treatment with a single dose of penicillin G benzathine was given with complete resolution seven days later.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