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53-year-old woman with metastatic signet-ring appendiceal cancer receiving treatment with panitumumab presents with a 2-month history of trichomegaly. What is the cause of this physical examination finding?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Cornelia de Lange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Dermatomyositis 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Cytokine immunotherapy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Familial trichomegaly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EGFR inhibition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007" y="914940"/>
            <a:ext cx="4896612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53-year-old woman with metastatic signet-ring appendiceal cancer receiving treatment with panitumumab presents with a 2-month history of trichomegaly. What is the cause of this physical examination finding?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EGFR inhibition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Panitumumab is an EGFR inhibitor. Trichomegaly and acneiform eruptions are well-documented dermatologic side effects of EGFR inhibitors.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