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82-year-old man presented to the emergency department with a 2-week history of generalized weakness and altered mental status. He was started on empiric treatment for meningitis, but he continued to have progressive neurologic decline with the development of seizures, and died 9 days later. Autopsy of the brain showed liquefactive necrosis. Microscopy is as shown. What is the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Granulomatous amebic encephalitis </a:t>
            </a:r>
          </a:p>
          <a:p>
            <a:pPr eaLnBrk="1">
              <a:buSzPct val="45000"/>
              <a:buFont typeface="StarSymbol" charset="0"/>
              <a:buNone/>
            </a:pPr>
            <a:r>
              <a:rPr lang="en-GB" sz="1600" b="1">
                <a:solidFill>
                  <a:schemeClr val="bg1"/>
                </a:solidFill>
                <a:latin typeface="Arial" charset="0"/>
              </a:rPr>
              <a:t>2. Gliomatosis cerebri</a:t>
            </a:r>
          </a:p>
          <a:p>
            <a:pPr eaLnBrk="1">
              <a:buSzPct val="45000"/>
              <a:buFont typeface="StarSymbol" charset="0"/>
              <a:buNone/>
            </a:pPr>
            <a:r>
              <a:rPr lang="en-GB" sz="1600" b="1">
                <a:solidFill>
                  <a:schemeClr val="bg1"/>
                </a:solidFill>
                <a:latin typeface="Arial" charset="0"/>
              </a:rPr>
              <a:t>3. Rabies </a:t>
            </a:r>
          </a:p>
          <a:p>
            <a:pPr eaLnBrk="1">
              <a:buSzPct val="45000"/>
              <a:buFont typeface="StarSymbol" charset="0"/>
              <a:buNone/>
            </a:pPr>
            <a:r>
              <a:rPr lang="en-GB" sz="1600" b="1">
                <a:solidFill>
                  <a:schemeClr val="bg1"/>
                </a:solidFill>
                <a:latin typeface="Arial" charset="0"/>
              </a:rPr>
              <a:t>4. Human polyomavirus 2</a:t>
            </a:r>
          </a:p>
          <a:p>
            <a:pPr eaLnBrk="1">
              <a:buSzPct val="45000"/>
              <a:buFont typeface="StarSymbol" charset="0"/>
              <a:buNone/>
            </a:pPr>
            <a:r>
              <a:rPr lang="en-GB" sz="1600" b="1">
                <a:solidFill>
                  <a:schemeClr val="bg1"/>
                </a:solidFill>
                <a:latin typeface="Arial" charset="0"/>
              </a:rPr>
              <a:t>5. Creutzfeldt-Jakob disease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82-year-old man presented to the emergency department with a 2-week history of generalized weakness and altered mental status. He was started on empiric treatment for meningitis, but he continued to have progressive neurologic decline with the development of seizures, and died 9 days later. Autopsy of the brain showed liquefactive necrosis. Microscopy is as shown. What is the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Granulomatous amebic encephalitis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Granulomatous amebic encephalitis is a rare and usually fatal central nervous system infection caused by free-living amebas. Microscopy showed trophozoites and cysts. Polymerase chain reaction identified acanthamoeba species.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